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2" r:id="rId46"/>
    <p:sldId id="303" r:id="rId47"/>
    <p:sldId id="300" r:id="rId48"/>
    <p:sldId id="301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985" autoAdjust="0"/>
    <p:restoredTop sz="94444" autoAdjust="0"/>
  </p:normalViewPr>
  <p:slideViewPr>
    <p:cSldViewPr>
      <p:cViewPr>
        <p:scale>
          <a:sx n="70" d="100"/>
          <a:sy n="70" d="100"/>
        </p:scale>
        <p:origin x="-151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72F51-FF68-4103-BD8E-04A6BE510AD6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7CA89-3C70-4653-A176-9332F3289C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7CA89-3C70-4653-A176-9332F3289C4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82948-18B5-4EC4-B08E-F08F7652AE0A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6EE64-CD16-4BDF-9C90-58258F6BAF99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52DB2-C80F-450C-9983-F584002CC406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581B7-F302-4444-A30E-9F7A644D15FB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581B7-F302-4444-A30E-9F7A644D15FB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576CF-3B4D-442C-A73E-5399D4CE4A54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6DA32-E127-4414-B560-14F5DF4E65A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3C66D-1EDE-43DD-9CF0-69C43F22845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7CA89-3C70-4653-A176-9332F3289C4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43C58-3FBC-4F90-9BC0-48C1D5235CA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A6126-C7E0-4E1A-B3A4-BCB9641B6B6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B68C-CA94-49B5-B881-1B62902DB7B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161CE2-0000-4F06-A622-F6456874F0F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0A6B26-623D-4DA5-80A0-B388AE4EA249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.nationalgeographic.com/animal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.nationalgeographic.com/animal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.nationalgeographic.com/animal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.nationalgeographic.com/animal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.nationalgeographic.com/animals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.nationalgeographic.com/animal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.nationalgeographic.com/animal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.nationalgeographic.com/animal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.nationalgeographic.com/animal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.nationalgeographic.com/animal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African Elephant</a:t>
            </a:r>
            <a:br>
              <a:rPr lang="en-US" dirty="0" smtClean="0"/>
            </a:br>
            <a:r>
              <a:rPr lang="en-US" sz="2400" dirty="0" smtClean="0"/>
              <a:t>by: </a:t>
            </a:r>
            <a:r>
              <a:rPr lang="en-US" sz="2400" dirty="0" smtClean="0"/>
              <a:t>Arturo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frican elepha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3716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Fiyfish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Type</a:t>
            </a:r>
            <a:r>
              <a:rPr lang="en-US" dirty="0" smtClean="0"/>
              <a:t>: Fish</a:t>
            </a:r>
            <a:endParaRPr lang="en-US" dirty="0" smtClean="0"/>
          </a:p>
          <a:p>
            <a:r>
              <a:rPr lang="en-US" dirty="0" smtClean="0"/>
              <a:t>Diet omnivore</a:t>
            </a:r>
            <a:endParaRPr lang="en-US" dirty="0" smtClean="0"/>
          </a:p>
          <a:p>
            <a:r>
              <a:rPr lang="en-US" dirty="0" smtClean="0"/>
              <a:t>Average omnivore</a:t>
            </a:r>
          </a:p>
          <a:p>
            <a:r>
              <a:rPr lang="en-US" dirty="0" smtClean="0"/>
              <a:t>Size upto18in45cm</a:t>
            </a:r>
          </a:p>
          <a:p>
            <a:r>
              <a:rPr lang="en-US" dirty="0" smtClean="0"/>
              <a:t>Weight </a:t>
            </a:r>
            <a:r>
              <a:rPr lang="en-US" dirty="0" err="1" smtClean="0"/>
              <a:t>na</a:t>
            </a:r>
            <a:endParaRPr lang="en-US" dirty="0" smtClean="0"/>
          </a:p>
          <a:p>
            <a:r>
              <a:rPr lang="en-US" dirty="0" smtClean="0"/>
              <a:t>Group name </a:t>
            </a:r>
            <a:r>
              <a:rPr lang="en-US" dirty="0" smtClean="0"/>
              <a:t>school</a:t>
            </a:r>
            <a:endParaRPr lang="en-US" dirty="0" smtClean="0"/>
          </a:p>
          <a:p>
            <a:r>
              <a:rPr lang="en-US" dirty="0" smtClean="0"/>
              <a:t>Did you know </a:t>
            </a:r>
            <a:r>
              <a:rPr lang="en-US" dirty="0" err="1" smtClean="0"/>
              <a:t>Flyin</a:t>
            </a:r>
            <a:r>
              <a:rPr lang="en-US" dirty="0" smtClean="0"/>
              <a:t> </a:t>
            </a:r>
            <a:r>
              <a:rPr lang="en-US" dirty="0" smtClean="0"/>
              <a:t>fish car soar </a:t>
            </a:r>
            <a:r>
              <a:rPr lang="en-US" dirty="0" smtClean="0"/>
              <a:t>high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African Elephant</a:t>
            </a:r>
            <a:br>
              <a:rPr lang="en-US" dirty="0" smtClean="0"/>
            </a:br>
            <a:r>
              <a:rPr lang="en-US" sz="2400" dirty="0" smtClean="0"/>
              <a:t>by: </a:t>
            </a:r>
            <a:r>
              <a:rPr lang="en-US" sz="2400" dirty="0" smtClean="0"/>
              <a:t>Arturo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frican elepha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3716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Elephant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Type: Mammal</a:t>
            </a:r>
          </a:p>
          <a:p>
            <a:r>
              <a:rPr lang="en-US" dirty="0" smtClean="0"/>
              <a:t>Diet: Herbivore</a:t>
            </a:r>
          </a:p>
          <a:p>
            <a:r>
              <a:rPr lang="en-US" dirty="0" err="1" smtClean="0"/>
              <a:t>Averege</a:t>
            </a:r>
            <a:r>
              <a:rPr lang="en-US" dirty="0" smtClean="0"/>
              <a:t> Life Spawn: Up to 70 years</a:t>
            </a:r>
          </a:p>
          <a:p>
            <a:r>
              <a:rPr lang="en-US" dirty="0" smtClean="0"/>
              <a:t>Size: 13 ft 2.5 to 4 m</a:t>
            </a:r>
          </a:p>
          <a:p>
            <a:r>
              <a:rPr lang="en-US" dirty="0" smtClean="0"/>
              <a:t>Weight: 5,000 to 14,000 LBS</a:t>
            </a:r>
          </a:p>
          <a:p>
            <a:r>
              <a:rPr lang="en-US" dirty="0" smtClean="0"/>
              <a:t>Group name: Herd</a:t>
            </a:r>
          </a:p>
          <a:p>
            <a:r>
              <a:rPr lang="en-US" dirty="0" smtClean="0"/>
              <a:t>Did you know? African Elephant Earth’s and </a:t>
            </a:r>
            <a:r>
              <a:rPr lang="en-US" dirty="0" err="1" smtClean="0"/>
              <a:t>mamals</a:t>
            </a:r>
            <a:endParaRPr lang="en-US" dirty="0" smtClean="0"/>
          </a:p>
          <a:p>
            <a:r>
              <a:rPr lang="en-US" dirty="0" smtClean="0"/>
              <a:t>Size relative to ……. </a:t>
            </a:r>
            <a:r>
              <a:rPr lang="en-US" smtClean="0"/>
              <a:t>A 6 ft man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43400" y="1981200"/>
            <a:ext cx="7772400" cy="147002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6534834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 close-up of an anglerfis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133600"/>
            <a:ext cx="5715000" cy="380047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083050" y="557223"/>
            <a:ext cx="228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4400" dirty="0" err="1" smtClean="0">
                <a:solidFill>
                  <a:prstClr val="black"/>
                </a:solidFill>
                <a:ea typeface="+mj-ea"/>
                <a:cs typeface="+mj-cs"/>
              </a:rPr>
              <a:t>Anglefish</a:t>
            </a:r>
            <a:r>
              <a:rPr lang="en-US" sz="4400" dirty="0" smtClean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en-US" sz="4400" dirty="0" smtClean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en-US" sz="2400" dirty="0" smtClean="0">
                <a:solidFill>
                  <a:prstClr val="black"/>
                </a:solidFill>
                <a:ea typeface="+mj-ea"/>
                <a:cs typeface="+mj-cs"/>
              </a:rPr>
              <a:t>by: </a:t>
            </a:r>
            <a:r>
              <a:rPr lang="en-US" sz="2400" dirty="0" smtClean="0">
                <a:solidFill>
                  <a:prstClr val="black"/>
                </a:solidFill>
                <a:ea typeface="+mj-ea"/>
                <a:cs typeface="+mj-cs"/>
              </a:rPr>
              <a:t>Ashley</a:t>
            </a:r>
          </a:p>
          <a:p>
            <a:pPr lvl="0" algn="ctr">
              <a:spcBef>
                <a:spcPct val="0"/>
              </a:spcBef>
            </a:pPr>
            <a:endParaRPr lang="en-US" sz="4400" dirty="0">
              <a:solidFill>
                <a:prstClr val="black"/>
              </a:solidFill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Angel Fish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Type:Fish</a:t>
            </a:r>
            <a:endParaRPr lang="en-US" dirty="0" smtClean="0"/>
          </a:p>
          <a:p>
            <a:r>
              <a:rPr lang="en-US" dirty="0" err="1" smtClean="0"/>
              <a:t>Diet:Carnivore</a:t>
            </a:r>
            <a:endParaRPr lang="en-US" dirty="0" smtClean="0"/>
          </a:p>
          <a:p>
            <a:r>
              <a:rPr lang="en-US" dirty="0" smtClean="0"/>
              <a:t>Average Life </a:t>
            </a:r>
            <a:r>
              <a:rPr lang="en-US" dirty="0" err="1" smtClean="0"/>
              <a:t>span:N</a:t>
            </a:r>
            <a:r>
              <a:rPr lang="en-US" dirty="0" smtClean="0"/>
              <a:t>/A</a:t>
            </a:r>
          </a:p>
          <a:p>
            <a:r>
              <a:rPr lang="en-US" dirty="0" smtClean="0"/>
              <a:t>Size:8in[ 20cm] up to3.3 ft[1m]</a:t>
            </a:r>
          </a:p>
          <a:p>
            <a:r>
              <a:rPr lang="en-US" dirty="0" smtClean="0"/>
              <a:t>Group </a:t>
            </a:r>
            <a:r>
              <a:rPr lang="en-US" dirty="0" err="1" smtClean="0"/>
              <a:t>name:School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Did you know the angle fish’s lighted lure glows  with help of millions of </a:t>
            </a:r>
            <a:r>
              <a:rPr lang="en-US" dirty="0" err="1" smtClean="0"/>
              <a:t>biolumines</a:t>
            </a:r>
            <a:r>
              <a:rPr lang="en-US" dirty="0" smtClean="0"/>
              <a:t> cent.</a:t>
            </a:r>
          </a:p>
          <a:p>
            <a:r>
              <a:rPr lang="en-US" dirty="0" smtClean="0"/>
              <a:t>Size relative: to a teacup.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err="1" smtClean="0"/>
              <a:t>Dolichorhnchops</a:t>
            </a:r>
            <a:r>
              <a:rPr lang="en-US" dirty="0" smtClean="0"/>
              <a:t> </a:t>
            </a:r>
            <a:r>
              <a:rPr lang="en-US" dirty="0" err="1" smtClean="0"/>
              <a:t>osborni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by: </a:t>
            </a:r>
            <a:r>
              <a:rPr lang="en-US" sz="2400" dirty="0" smtClean="0"/>
              <a:t>Aldo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Image: A Dolichorhyncho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6764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Dolichorhnchops</a:t>
            </a:r>
            <a:r>
              <a:rPr lang="en-US" dirty="0" smtClean="0"/>
              <a:t> </a:t>
            </a:r>
            <a:r>
              <a:rPr lang="en-US" dirty="0" err="1" smtClean="0"/>
              <a:t>osborni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type: prehistoric</a:t>
            </a:r>
          </a:p>
          <a:p>
            <a:r>
              <a:rPr lang="en-US" dirty="0" err="1" smtClean="0"/>
              <a:t>Diet:carnivare</a:t>
            </a:r>
            <a:endParaRPr lang="en-US" dirty="0" smtClean="0"/>
          </a:p>
          <a:p>
            <a:r>
              <a:rPr lang="en-US" dirty="0" err="1" smtClean="0"/>
              <a:t>size:up</a:t>
            </a:r>
            <a:r>
              <a:rPr lang="en-US" dirty="0" smtClean="0"/>
              <a:t> to 15ft C4.6</a:t>
            </a:r>
          </a:p>
          <a:p>
            <a:r>
              <a:rPr lang="en-US" dirty="0" smtClean="0"/>
              <a:t>Weight: n/a</a:t>
            </a:r>
          </a:p>
          <a:p>
            <a:r>
              <a:rPr lang="en-US" dirty="0" smtClean="0"/>
              <a:t>Group </a:t>
            </a:r>
            <a:r>
              <a:rPr lang="en-US" dirty="0" err="1" smtClean="0"/>
              <a:t>name:n</a:t>
            </a:r>
            <a:r>
              <a:rPr lang="en-US" dirty="0" smtClean="0"/>
              <a:t>/a</a:t>
            </a:r>
          </a:p>
          <a:p>
            <a:r>
              <a:rPr lang="en-US" dirty="0" smtClean="0"/>
              <a:t>Did you </a:t>
            </a:r>
            <a:r>
              <a:rPr lang="en-US" dirty="0" err="1" smtClean="0"/>
              <a:t>know:n</a:t>
            </a:r>
            <a:r>
              <a:rPr lang="en-US" dirty="0" smtClean="0"/>
              <a:t>/a</a:t>
            </a:r>
          </a:p>
          <a:p>
            <a:r>
              <a:rPr lang="en-US" dirty="0" smtClean="0"/>
              <a:t>Size relative </a:t>
            </a:r>
            <a:r>
              <a:rPr lang="en-US" dirty="0" err="1" smtClean="0"/>
              <a:t>to:n</a:t>
            </a:r>
            <a:r>
              <a:rPr lang="en-US" smtClean="0"/>
              <a:t>/a</a:t>
            </a: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Penguin</a:t>
            </a:r>
            <a:br>
              <a:rPr lang="en-US" dirty="0" smtClean="0"/>
            </a:br>
            <a:r>
              <a:rPr lang="en-US" sz="2400" dirty="0" err="1" smtClean="0"/>
              <a:t>by:Betzy</a:t>
            </a:r>
            <a:r>
              <a:rPr lang="en-US" sz="2400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3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098" name="Picture 2" descr="Photo: An Adélie penguin walking on sno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1600201"/>
            <a:ext cx="4207876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Penguin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Type:Bird</a:t>
            </a:r>
            <a:endParaRPr lang="en-US" dirty="0" smtClean="0"/>
          </a:p>
          <a:p>
            <a:r>
              <a:rPr lang="en-US" dirty="0" err="1" smtClean="0"/>
              <a:t>Diet:Comivore</a:t>
            </a:r>
            <a:endParaRPr lang="en-US" dirty="0" smtClean="0"/>
          </a:p>
          <a:p>
            <a:r>
              <a:rPr lang="en-US" dirty="0" smtClean="0"/>
              <a:t>Average life span:(</a:t>
            </a:r>
            <a:r>
              <a:rPr lang="en-US" dirty="0" err="1" smtClean="0"/>
              <a:t>lp</a:t>
            </a:r>
            <a:r>
              <a:rPr lang="en-US" dirty="0" smtClean="0"/>
              <a:t> to 20 years</a:t>
            </a:r>
          </a:p>
          <a:p>
            <a:r>
              <a:rPr lang="en-US" dirty="0" smtClean="0"/>
              <a:t>Size:27.5 in(70cm)</a:t>
            </a:r>
          </a:p>
          <a:p>
            <a:r>
              <a:rPr lang="en-US" dirty="0" smtClean="0"/>
              <a:t>Weight:8.5 to12 lbs(42</a:t>
            </a:r>
          </a:p>
          <a:p>
            <a:r>
              <a:rPr lang="en-US" dirty="0" smtClean="0"/>
              <a:t>Group </a:t>
            </a:r>
            <a:r>
              <a:rPr lang="en-US" dirty="0" err="1" smtClean="0"/>
              <a:t>name:Colony</a:t>
            </a:r>
            <a:endParaRPr lang="en-US" dirty="0" smtClean="0"/>
          </a:p>
          <a:p>
            <a:r>
              <a:rPr lang="en-US" dirty="0" smtClean="0"/>
              <a:t>Did you now? Wings spread this </a:t>
            </a:r>
            <a:r>
              <a:rPr lang="en-US" dirty="0" err="1" smtClean="0"/>
              <a:t>Adelie</a:t>
            </a:r>
            <a:r>
              <a:rPr lang="en-US" dirty="0" smtClean="0"/>
              <a:t> waddles </a:t>
            </a:r>
            <a:r>
              <a:rPr lang="en-US" dirty="0" err="1" smtClean="0"/>
              <a:t>thouht</a:t>
            </a:r>
            <a:r>
              <a:rPr lang="en-US" dirty="0" smtClean="0"/>
              <a:t> an </a:t>
            </a:r>
            <a:r>
              <a:rPr lang="en-US" dirty="0" err="1" smtClean="0"/>
              <a:t>Artic</a:t>
            </a:r>
            <a:r>
              <a:rPr lang="en-US" dirty="0" smtClean="0"/>
              <a:t> </a:t>
            </a:r>
            <a:r>
              <a:rPr lang="en-US" dirty="0" err="1" smtClean="0"/>
              <a:t>conoly</a:t>
            </a:r>
            <a:r>
              <a:rPr lang="en-US" dirty="0" smtClean="0"/>
              <a:t> its black tail gives it a </a:t>
            </a:r>
            <a:r>
              <a:rPr lang="en-US" dirty="0" err="1" smtClean="0"/>
              <a:t>toxeda</a:t>
            </a:r>
            <a:r>
              <a:rPr lang="en-US" smtClean="0"/>
              <a:t>-like appearance.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Bottlenose dolphin</a:t>
            </a:r>
            <a:br>
              <a:rPr lang="en-US" dirty="0" smtClean="0"/>
            </a:br>
            <a:r>
              <a:rPr lang="en-US" sz="2400" dirty="0" smtClean="0"/>
              <a:t>by: </a:t>
            </a:r>
            <a:r>
              <a:rPr lang="en-US" sz="2400" dirty="0" smtClean="0"/>
              <a:t>Betsy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211669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 bottlenose dolphin prepares to subme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295400"/>
            <a:ext cx="76962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Elephant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Type: Mammal</a:t>
            </a:r>
          </a:p>
          <a:p>
            <a:r>
              <a:rPr lang="en-US" dirty="0" smtClean="0"/>
              <a:t>Diet: Herbivore</a:t>
            </a:r>
          </a:p>
          <a:p>
            <a:r>
              <a:rPr lang="en-US" dirty="0" err="1" smtClean="0"/>
              <a:t>Averege</a:t>
            </a:r>
            <a:r>
              <a:rPr lang="en-US" dirty="0" smtClean="0"/>
              <a:t> Life Spawn: Up to 70 years</a:t>
            </a:r>
          </a:p>
          <a:p>
            <a:r>
              <a:rPr lang="en-US" dirty="0" smtClean="0"/>
              <a:t>Size: 13 ft 2.5 to 4 m</a:t>
            </a:r>
          </a:p>
          <a:p>
            <a:r>
              <a:rPr lang="en-US" dirty="0" smtClean="0"/>
              <a:t>Weight: 5,000 to 14,000 LBS</a:t>
            </a:r>
          </a:p>
          <a:p>
            <a:r>
              <a:rPr lang="en-US" dirty="0" smtClean="0"/>
              <a:t>Group name: Herd</a:t>
            </a:r>
          </a:p>
          <a:p>
            <a:r>
              <a:rPr lang="en-US" dirty="0" smtClean="0"/>
              <a:t>Did you know? African Elephant Earth’s and </a:t>
            </a:r>
            <a:r>
              <a:rPr lang="en-US" dirty="0" err="1" smtClean="0"/>
              <a:t>mamals</a:t>
            </a:r>
            <a:endParaRPr lang="en-US" dirty="0" smtClean="0"/>
          </a:p>
          <a:p>
            <a:r>
              <a:rPr lang="en-US" dirty="0" smtClean="0"/>
              <a:t>Size relative to ……. </a:t>
            </a:r>
            <a:r>
              <a:rPr lang="en-US" smtClean="0"/>
              <a:t>A 6 ft man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Dolphin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9916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err="1" smtClean="0"/>
              <a:t>Type:Mammal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Deit:carnivore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Average life span:45 to50</a:t>
            </a:r>
          </a:p>
          <a:p>
            <a:pPr>
              <a:buNone/>
            </a:pPr>
            <a:r>
              <a:rPr lang="en-US" dirty="0" smtClean="0"/>
              <a:t>Size:10 to 14 ft[3 to 42 m</a:t>
            </a:r>
          </a:p>
          <a:p>
            <a:pPr>
              <a:buNone/>
            </a:pPr>
            <a:r>
              <a:rPr lang="en-US" dirty="0" smtClean="0"/>
              <a:t>Weight:1 100  lbs[ 500 kg</a:t>
            </a:r>
          </a:p>
          <a:p>
            <a:pPr>
              <a:buNone/>
            </a:pPr>
            <a:r>
              <a:rPr lang="en-US" dirty="0" smtClean="0"/>
              <a:t>Group </a:t>
            </a:r>
            <a:r>
              <a:rPr lang="en-US" dirty="0" err="1" smtClean="0"/>
              <a:t>name:pod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Did you know? </a:t>
            </a:r>
            <a:r>
              <a:rPr lang="en-US" dirty="0" err="1" smtClean="0"/>
              <a:t>Thir</a:t>
            </a:r>
            <a:r>
              <a:rPr lang="en-US" dirty="0" smtClean="0"/>
              <a:t> </a:t>
            </a:r>
            <a:r>
              <a:rPr lang="en-US" dirty="0" err="1" smtClean="0"/>
              <a:t>intellige,friendly,and</a:t>
            </a:r>
            <a:r>
              <a:rPr lang="en-US" dirty="0" smtClean="0"/>
              <a:t> smiling face make dolphin </a:t>
            </a:r>
            <a:r>
              <a:rPr lang="en-US" dirty="0" err="1" smtClean="0"/>
              <a:t>populr</a:t>
            </a:r>
            <a:r>
              <a:rPr lang="en-US" dirty="0" smtClean="0"/>
              <a:t> in large aquariums and divers.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Zebra</a:t>
            </a:r>
            <a:br>
              <a:rPr lang="en-US" dirty="0" smtClean="0"/>
            </a:br>
            <a:r>
              <a:rPr lang="en-US" sz="2400" dirty="0" smtClean="0"/>
              <a:t>by: </a:t>
            </a:r>
            <a:r>
              <a:rPr lang="en-US" sz="2400" dirty="0" err="1" smtClean="0"/>
              <a:t>Citlali</a:t>
            </a:r>
            <a:r>
              <a:rPr lang="en-US" sz="2400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Zebra herd vocaliz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295400"/>
            <a:ext cx="7391400" cy="5135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Zebra facts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dirty="0" err="1" smtClean="0"/>
              <a:t>TYPE:Mammal</a:t>
            </a:r>
            <a:endParaRPr lang="en-US" dirty="0" smtClean="0"/>
          </a:p>
          <a:p>
            <a:pPr lvl="1">
              <a:buNone/>
            </a:pPr>
            <a:r>
              <a:rPr lang="en-US" dirty="0" err="1" smtClean="0"/>
              <a:t>Diet:Hebirore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Average life span:25 years</a:t>
            </a:r>
          </a:p>
          <a:p>
            <a:pPr lvl="1">
              <a:buNone/>
            </a:pPr>
            <a:r>
              <a:rPr lang="en-US" dirty="0" smtClean="0"/>
              <a:t>Size:1.1 to 1.5 m</a:t>
            </a:r>
          </a:p>
          <a:p>
            <a:pPr lvl="1">
              <a:buNone/>
            </a:pPr>
            <a:r>
              <a:rPr lang="en-US" dirty="0" smtClean="0"/>
              <a:t>Weight:450 kg</a:t>
            </a:r>
          </a:p>
          <a:p>
            <a:pPr lvl="1">
              <a:buNone/>
            </a:pPr>
            <a:r>
              <a:rPr lang="en-US" dirty="0" smtClean="0"/>
              <a:t>Group </a:t>
            </a:r>
            <a:r>
              <a:rPr lang="en-US" dirty="0" err="1" smtClean="0"/>
              <a:t>name:Herd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Did you </a:t>
            </a:r>
            <a:r>
              <a:rPr lang="en-US" dirty="0" err="1" smtClean="0"/>
              <a:t>know:Zebra’s</a:t>
            </a:r>
            <a:r>
              <a:rPr lang="en-US" dirty="0" smtClean="0"/>
              <a:t> can be a size of a man.</a:t>
            </a:r>
          </a:p>
          <a:p>
            <a:pPr lvl="1">
              <a:buNone/>
            </a:pPr>
            <a:r>
              <a:rPr lang="en-US" dirty="0" smtClean="0"/>
              <a:t>Size relative to</a:t>
            </a:r>
            <a:r>
              <a:rPr lang="en-US" smtClean="0"/>
              <a:t>……6-ft[2-m]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 Arctic fox.</a:t>
            </a:r>
            <a:br>
              <a:rPr lang="en-US" dirty="0" smtClean="0"/>
            </a:br>
            <a:r>
              <a:rPr lang="en-US" sz="2400" dirty="0" smtClean="0"/>
              <a:t>by: </a:t>
            </a:r>
            <a:r>
              <a:rPr lang="en-US" sz="2400" dirty="0" err="1" smtClean="0"/>
              <a:t>Dulce</a:t>
            </a:r>
            <a:r>
              <a:rPr lang="en-US" sz="2400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098" name="Picture 2" descr="Photo: Arctic fox in the sn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447799"/>
            <a:ext cx="6096000" cy="46153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Arctic Fox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Type : Mammal</a:t>
            </a:r>
          </a:p>
          <a:p>
            <a:r>
              <a:rPr lang="en-US" dirty="0" smtClean="0"/>
              <a:t>Diet : </a:t>
            </a:r>
            <a:r>
              <a:rPr lang="en-US" dirty="0" err="1" smtClean="0"/>
              <a:t>Omnvor</a:t>
            </a:r>
            <a:endParaRPr lang="en-US" dirty="0" smtClean="0"/>
          </a:p>
          <a:p>
            <a:r>
              <a:rPr lang="en-US" dirty="0" smtClean="0"/>
              <a:t>Average Life Span : 3 to 6 years</a:t>
            </a:r>
          </a:p>
          <a:p>
            <a:r>
              <a:rPr lang="en-US" dirty="0" smtClean="0"/>
              <a:t>Size : 18 to 26</a:t>
            </a:r>
          </a:p>
          <a:p>
            <a:r>
              <a:rPr lang="en-US" dirty="0" err="1" smtClean="0"/>
              <a:t>Weright</a:t>
            </a:r>
            <a:r>
              <a:rPr lang="en-US" dirty="0" smtClean="0"/>
              <a:t> : 5 to 17</a:t>
            </a:r>
          </a:p>
          <a:p>
            <a:r>
              <a:rPr lang="en-US" dirty="0" smtClean="0"/>
              <a:t>Group name : </a:t>
            </a:r>
            <a:r>
              <a:rPr lang="en-US" dirty="0" err="1" smtClean="0"/>
              <a:t>Skuk</a:t>
            </a:r>
            <a:r>
              <a:rPr lang="en-US" dirty="0" smtClean="0"/>
              <a:t> or</a:t>
            </a:r>
          </a:p>
          <a:p>
            <a:r>
              <a:rPr lang="en-US" dirty="0" smtClean="0"/>
              <a:t>Did you know : the fox has </a:t>
            </a:r>
            <a:r>
              <a:rPr lang="en-US" dirty="0" err="1" smtClean="0"/>
              <a:t>camalflush</a:t>
            </a:r>
            <a:endParaRPr lang="en-US" dirty="0" smtClean="0"/>
          </a:p>
          <a:p>
            <a:r>
              <a:rPr lang="en-US" dirty="0" smtClean="0"/>
              <a:t>Size </a:t>
            </a:r>
            <a:r>
              <a:rPr lang="en-US" dirty="0" err="1" smtClean="0"/>
              <a:t>relativ</a:t>
            </a:r>
            <a:r>
              <a:rPr lang="en-US" dirty="0" smtClean="0"/>
              <a:t> to : a 6 – ft 2 - m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Clouded   Leopard</a:t>
            </a:r>
            <a:br>
              <a:rPr lang="en-US" dirty="0" smtClean="0"/>
            </a:br>
            <a:r>
              <a:rPr lang="en-US" sz="2400" dirty="0" err="1" smtClean="0"/>
              <a:t>by:Fatima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3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Clouded leopar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447800"/>
            <a:ext cx="64008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Clouded    Leopard   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Type  : Mammal</a:t>
            </a:r>
          </a:p>
          <a:p>
            <a:r>
              <a:rPr lang="en-US" dirty="0" err="1" smtClean="0"/>
              <a:t>Diet:carnivore</a:t>
            </a:r>
            <a:endParaRPr lang="en-US" dirty="0" smtClean="0"/>
          </a:p>
          <a:p>
            <a:r>
              <a:rPr lang="en-US" dirty="0" smtClean="0"/>
              <a:t>Average  life  span;  n/a</a:t>
            </a:r>
          </a:p>
          <a:p>
            <a:r>
              <a:rPr lang="en-US" dirty="0" err="1" smtClean="0"/>
              <a:t>Size:cp.m</a:t>
            </a:r>
            <a:r>
              <a:rPr lang="en-US" dirty="0" smtClean="0"/>
              <a:t>]</a:t>
            </a:r>
          </a:p>
          <a:p>
            <a:r>
              <a:rPr lang="en-US" dirty="0" smtClean="0"/>
              <a:t>Weight:c22.7kg]</a:t>
            </a:r>
          </a:p>
          <a:p>
            <a:r>
              <a:rPr lang="en-US" dirty="0" smtClean="0"/>
              <a:t>Group  </a:t>
            </a:r>
            <a:r>
              <a:rPr lang="en-US" dirty="0" err="1" smtClean="0"/>
              <a:t>name:Leap</a:t>
            </a:r>
            <a:endParaRPr lang="en-US" dirty="0" smtClean="0"/>
          </a:p>
          <a:p>
            <a:r>
              <a:rPr lang="en-US" dirty="0" smtClean="0"/>
              <a:t>Did  you  </a:t>
            </a:r>
            <a:r>
              <a:rPr lang="en-US" dirty="0" err="1" smtClean="0"/>
              <a:t>know?somewhere</a:t>
            </a:r>
            <a:r>
              <a:rPr lang="en-US" dirty="0" smtClean="0"/>
              <a:t>  between  the </a:t>
            </a:r>
            <a:r>
              <a:rPr lang="en-US" dirty="0" err="1" smtClean="0"/>
              <a:t>samell</a:t>
            </a:r>
            <a:r>
              <a:rPr lang="en-US" dirty="0" smtClean="0"/>
              <a:t>  cats   which  can  purr  and  the  big  cats roar  are  the  </a:t>
            </a:r>
            <a:r>
              <a:rPr lang="en-US" dirty="0" err="1" smtClean="0"/>
              <a:t>ciouded</a:t>
            </a:r>
            <a:r>
              <a:rPr lang="en-US" dirty="0" smtClean="0"/>
              <a:t>  </a:t>
            </a:r>
            <a:r>
              <a:rPr lang="en-US" dirty="0" err="1" smtClean="0"/>
              <a:t>leopard,s</a:t>
            </a:r>
            <a:r>
              <a:rPr lang="en-US" dirty="0" smtClean="0"/>
              <a:t>  that   make  </a:t>
            </a:r>
            <a:r>
              <a:rPr lang="en-US" dirty="0" err="1" smtClean="0"/>
              <a:t>thir</a:t>
            </a:r>
            <a:r>
              <a:rPr lang="en-US" dirty="0" smtClean="0"/>
              <a:t>   home  in the tropical  forests  of  southeast    Asia.</a:t>
            </a:r>
          </a:p>
          <a:p>
            <a:r>
              <a:rPr lang="en-US" dirty="0" smtClean="0"/>
              <a:t>Size  relative   to:6ft .c2.m]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Clouded </a:t>
            </a:r>
            <a:r>
              <a:rPr lang="en-US" dirty="0" err="1" smtClean="0"/>
              <a:t>Leapard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by: </a:t>
            </a:r>
            <a:r>
              <a:rPr lang="en-US" sz="2400" dirty="0" smtClean="0"/>
              <a:t>Gustavo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Clouded leopar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91440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CLOUDED  LEAPARD 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48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TYPE: mammal</a:t>
            </a:r>
          </a:p>
          <a:p>
            <a:r>
              <a:rPr lang="en-US" dirty="0" err="1" smtClean="0"/>
              <a:t>Diet:Carnivore</a:t>
            </a:r>
            <a:endParaRPr lang="en-US" dirty="0" smtClean="0"/>
          </a:p>
          <a:p>
            <a:r>
              <a:rPr lang="en-US" dirty="0" smtClean="0"/>
              <a:t>Average life span: n/a</a:t>
            </a:r>
          </a:p>
          <a:p>
            <a:r>
              <a:rPr lang="en-US" dirty="0" smtClean="0"/>
              <a:t>Size: 2 to 3ft[.6 to.9.m</a:t>
            </a:r>
            <a:r>
              <a:rPr lang="en-US" dirty="0" smtClean="0"/>
              <a:t>]:</a:t>
            </a:r>
            <a:endParaRPr lang="en-US" dirty="0" smtClean="0"/>
          </a:p>
          <a:p>
            <a:r>
              <a:rPr lang="en-US" dirty="0" smtClean="0"/>
              <a:t>weight: up to 50 lbsc22.7kg]</a:t>
            </a:r>
          </a:p>
          <a:p>
            <a:r>
              <a:rPr lang="en-US" dirty="0" err="1" smtClean="0"/>
              <a:t>roup</a:t>
            </a:r>
            <a:r>
              <a:rPr lang="en-US" dirty="0" smtClean="0"/>
              <a:t> </a:t>
            </a:r>
            <a:r>
              <a:rPr lang="en-US" dirty="0" err="1" smtClean="0"/>
              <a:t>name:Leap</a:t>
            </a:r>
            <a:endParaRPr lang="en-US" dirty="0" smtClean="0"/>
          </a:p>
          <a:p>
            <a:r>
              <a:rPr lang="en-US" dirty="0" smtClean="0"/>
              <a:t>Did you </a:t>
            </a:r>
            <a:r>
              <a:rPr lang="en-US" dirty="0" err="1" smtClean="0"/>
              <a:t>know:some</a:t>
            </a:r>
            <a:r>
              <a:rPr lang="en-US" dirty="0" smtClean="0"/>
              <a:t> where between the small </a:t>
            </a:r>
            <a:r>
              <a:rPr lang="en-US" dirty="0" err="1" smtClean="0"/>
              <a:t>cats,which</a:t>
            </a:r>
            <a:r>
              <a:rPr lang="en-US" dirty="0" smtClean="0"/>
              <a:t> can </a:t>
            </a:r>
            <a:r>
              <a:rPr lang="en-US" dirty="0" err="1" smtClean="0"/>
              <a:t>rour</a:t>
            </a:r>
            <a:r>
              <a:rPr lang="en-US" dirty="0" smtClean="0"/>
              <a:t>, are the clouded </a:t>
            </a:r>
            <a:r>
              <a:rPr lang="en-US" dirty="0" err="1" smtClean="0"/>
              <a:t>leapards</a:t>
            </a:r>
            <a:r>
              <a:rPr lang="en-US" dirty="0" smtClean="0"/>
              <a:t> that make their home in the tropical forest of south east </a:t>
            </a:r>
            <a:r>
              <a:rPr lang="en-US" dirty="0" err="1" smtClean="0"/>
              <a:t>asia</a:t>
            </a:r>
            <a:r>
              <a:rPr lang="en-US" dirty="0" smtClean="0"/>
              <a:t>.</a:t>
            </a:r>
          </a:p>
          <a:p>
            <a:r>
              <a:rPr lang="en-US" dirty="0" smtClean="0"/>
              <a:t>Size relative to…….: 6- ft[-2-m] man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-381000"/>
            <a:ext cx="7772400" cy="1470025"/>
          </a:xfrm>
        </p:spPr>
        <p:txBody>
          <a:bodyPr/>
          <a:lstStyle/>
          <a:p>
            <a:r>
              <a:rPr lang="en-US" dirty="0" smtClean="0"/>
              <a:t>C</a:t>
            </a:r>
            <a:r>
              <a:rPr lang="en-US" dirty="0" smtClean="0"/>
              <a:t>heetah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by </a:t>
            </a:r>
            <a:r>
              <a:rPr lang="en-US" sz="2400" dirty="0" smtClean="0"/>
              <a:t>J</a:t>
            </a:r>
            <a:r>
              <a:rPr lang="en-US" sz="2400" dirty="0" smtClean="0"/>
              <a:t>acqueline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frican cheetah in the gr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447800"/>
            <a:ext cx="64008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err="1" smtClean="0"/>
              <a:t>Mohcrch</a:t>
            </a:r>
            <a:r>
              <a:rPr lang="en-US" dirty="0" smtClean="0"/>
              <a:t>   Butterfly</a:t>
            </a:r>
            <a:br>
              <a:rPr lang="en-US" dirty="0" smtClean="0"/>
            </a:br>
            <a:r>
              <a:rPr lang="en-US" sz="2400" dirty="0" smtClean="0"/>
              <a:t>by:  </a:t>
            </a:r>
            <a:r>
              <a:rPr lang="en-US" sz="2400" dirty="0" smtClean="0"/>
              <a:t>Giselle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Monarch butterfly on a flow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4478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Cheetah 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Type  mammal</a:t>
            </a:r>
          </a:p>
          <a:p>
            <a:r>
              <a:rPr lang="en-US" dirty="0" smtClean="0"/>
              <a:t>Diet  </a:t>
            </a:r>
            <a:r>
              <a:rPr lang="en-US" dirty="0" err="1" smtClean="0"/>
              <a:t>camivore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.    Average life  span  10  to  12  years</a:t>
            </a:r>
          </a:p>
          <a:p>
            <a:pPr>
              <a:buNone/>
            </a:pPr>
            <a:r>
              <a:rPr lang="en-US" dirty="0" smtClean="0"/>
              <a:t>.    Size  head  body</a:t>
            </a:r>
          </a:p>
          <a:p>
            <a:pPr>
              <a:buNone/>
            </a:pPr>
            <a:r>
              <a:rPr lang="en-US" dirty="0" smtClean="0"/>
              <a:t>.    Weight  77   to   143lbs</a:t>
            </a:r>
          </a:p>
          <a:p>
            <a:pPr>
              <a:buNone/>
            </a:pPr>
            <a:r>
              <a:rPr lang="en-US" dirty="0" smtClean="0"/>
              <a:t>.    Group  name   pride</a:t>
            </a:r>
          </a:p>
          <a:p>
            <a:pPr>
              <a:buNone/>
            </a:pPr>
            <a:r>
              <a:rPr lang="en-US" dirty="0" smtClean="0"/>
              <a:t>.     </a:t>
            </a:r>
            <a:r>
              <a:rPr lang="en-US" dirty="0" err="1" smtClean="0"/>
              <a:t>DiD</a:t>
            </a:r>
            <a:r>
              <a:rPr lang="en-US" dirty="0" smtClean="0"/>
              <a:t>   you   know  sharp  eyes  </a:t>
            </a:r>
            <a:r>
              <a:rPr lang="en-US" dirty="0" err="1" smtClean="0"/>
              <a:t>Ightt</a:t>
            </a:r>
            <a:r>
              <a:rPr lang="en-US" dirty="0" smtClean="0"/>
              <a:t> raw  </a:t>
            </a:r>
            <a:r>
              <a:rPr lang="en-US" dirty="0" smtClean="0"/>
              <a:t>speed</a:t>
            </a:r>
            <a:endParaRPr lang="en-US" dirty="0"/>
          </a:p>
          <a:p>
            <a:pPr>
              <a:buNone/>
            </a:pPr>
            <a:r>
              <a:rPr lang="en-US" dirty="0" smtClean="0"/>
              <a:t>.    Size  relative   to  2m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ADCLIE PENGUIN</a:t>
            </a:r>
            <a:br>
              <a:rPr lang="en-US" dirty="0" smtClean="0"/>
            </a:br>
            <a:r>
              <a:rPr lang="en-US" sz="2400" dirty="0" smtClean="0"/>
              <a:t>by:  </a:t>
            </a:r>
            <a:r>
              <a:rPr lang="en-US" sz="2400" dirty="0" smtClean="0"/>
              <a:t>RIGO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3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n Adélie penguin walking on sno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333500"/>
            <a:ext cx="4143375" cy="5295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ADCDLIE PENGUIN FACT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Type:</a:t>
            </a:r>
          </a:p>
          <a:p>
            <a:pPr>
              <a:buNone/>
            </a:pPr>
            <a:r>
              <a:rPr lang="en-US" dirty="0" err="1" smtClean="0"/>
              <a:t>Diet:Carvaivore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Average life </a:t>
            </a:r>
            <a:r>
              <a:rPr lang="en-US" dirty="0" err="1" smtClean="0"/>
              <a:t>span:Up</a:t>
            </a:r>
            <a:r>
              <a:rPr lang="en-US" dirty="0" smtClean="0"/>
              <a:t> to 20 Years</a:t>
            </a:r>
          </a:p>
          <a:p>
            <a:pPr>
              <a:buNone/>
            </a:pPr>
            <a:r>
              <a:rPr lang="en-US" dirty="0" smtClean="0"/>
              <a:t>Size:27.5 in [C7 cm]</a:t>
            </a:r>
          </a:p>
          <a:p>
            <a:pPr>
              <a:buNone/>
            </a:pPr>
            <a:r>
              <a:rPr lang="en-US" dirty="0" smtClean="0"/>
              <a:t>Weight:8.5 To IBS [4 To 5.5KG]</a:t>
            </a:r>
          </a:p>
          <a:p>
            <a:pPr>
              <a:buNone/>
            </a:pPr>
            <a:r>
              <a:rPr lang="en-US" dirty="0" smtClean="0"/>
              <a:t>Group </a:t>
            </a:r>
            <a:r>
              <a:rPr lang="en-US" dirty="0" err="1" smtClean="0"/>
              <a:t>name:Colony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Did you </a:t>
            </a:r>
            <a:r>
              <a:rPr lang="en-US" dirty="0" err="1" smtClean="0"/>
              <a:t>know:Aduit</a:t>
            </a:r>
            <a:r>
              <a:rPr lang="en-US" dirty="0" smtClean="0"/>
              <a:t> </a:t>
            </a:r>
            <a:r>
              <a:rPr lang="en-US" dirty="0" err="1" smtClean="0"/>
              <a:t>adele</a:t>
            </a:r>
            <a:r>
              <a:rPr lang="en-US" dirty="0" smtClean="0"/>
              <a:t> Penguins Have Been Observed Stealing Rocks From Their </a:t>
            </a:r>
            <a:r>
              <a:rPr lang="en-US" dirty="0" err="1" smtClean="0"/>
              <a:t>Neigbors</a:t>
            </a:r>
            <a:r>
              <a:rPr lang="en-US" dirty="0" smtClean="0"/>
              <a:t> Nest</a:t>
            </a:r>
          </a:p>
          <a:p>
            <a:pPr>
              <a:buNone/>
            </a:pPr>
            <a:r>
              <a:rPr lang="en-US" dirty="0" smtClean="0"/>
              <a:t>Size relative to……. A 6-ftl2-mc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                                                                                          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African  </a:t>
            </a:r>
            <a:r>
              <a:rPr lang="en-US" dirty="0" smtClean="0"/>
              <a:t>E</a:t>
            </a:r>
            <a:r>
              <a:rPr lang="en-US" dirty="0" smtClean="0"/>
              <a:t>lephant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err="1" smtClean="0"/>
              <a:t>by:michael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3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Elephant 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Type: mammal</a:t>
            </a:r>
          </a:p>
          <a:p>
            <a:r>
              <a:rPr lang="en-US" dirty="0" smtClean="0"/>
              <a:t>Diet: carnivore</a:t>
            </a:r>
          </a:p>
          <a:p>
            <a:r>
              <a:rPr lang="en-US" dirty="0" smtClean="0"/>
              <a:t>Average  life span n/a </a:t>
            </a:r>
          </a:p>
          <a:p>
            <a:r>
              <a:rPr lang="en-US" dirty="0" smtClean="0"/>
              <a:t>size</a:t>
            </a:r>
          </a:p>
          <a:p>
            <a:r>
              <a:rPr lang="en-US" dirty="0" smtClean="0"/>
              <a:t>weight</a:t>
            </a:r>
          </a:p>
          <a:p>
            <a:r>
              <a:rPr lang="en-US" dirty="0" smtClean="0"/>
              <a:t>Group name   </a:t>
            </a:r>
            <a:r>
              <a:rPr lang="en-US" dirty="0" err="1" smtClean="0"/>
              <a:t>thir</a:t>
            </a:r>
            <a:r>
              <a:rPr lang="en-US" dirty="0" smtClean="0"/>
              <a:t>   in   </a:t>
            </a:r>
            <a:r>
              <a:rPr lang="en-US" dirty="0" err="1" smtClean="0"/>
              <a:t>tellig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Did   You  Know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hoto: Indian blue peac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714500"/>
            <a:ext cx="5257800" cy="39433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Peacock</a:t>
            </a:r>
            <a:br>
              <a:rPr lang="en-US" dirty="0" smtClean="0"/>
            </a:br>
            <a:r>
              <a:rPr lang="en-US" sz="2400" smtClean="0"/>
              <a:t>by:Marisol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3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Peacok</a:t>
            </a:r>
            <a:r>
              <a:rPr lang="en-US" dirty="0" smtClean="0"/>
              <a:t>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Type:Bird</a:t>
            </a:r>
            <a:endParaRPr lang="en-US" dirty="0" smtClean="0"/>
          </a:p>
          <a:p>
            <a:r>
              <a:rPr lang="en-US" dirty="0" err="1" smtClean="0"/>
              <a:t>Diet:Omnivore</a:t>
            </a:r>
            <a:endParaRPr lang="en-US" dirty="0" smtClean="0"/>
          </a:p>
          <a:p>
            <a:r>
              <a:rPr lang="en-US" dirty="0" smtClean="0"/>
              <a:t>Average life span:20 Years</a:t>
            </a:r>
          </a:p>
          <a:p>
            <a:r>
              <a:rPr lang="en-US" dirty="0" smtClean="0"/>
              <a:t>Size:6-ft 2-m man 4 to 6 kg</a:t>
            </a:r>
          </a:p>
          <a:p>
            <a:r>
              <a:rPr lang="en-US" dirty="0" smtClean="0"/>
              <a:t>Weight:8.75  to 13 lbs</a:t>
            </a:r>
          </a:p>
          <a:p>
            <a:r>
              <a:rPr lang="en-US" dirty="0" smtClean="0"/>
              <a:t>Group </a:t>
            </a:r>
            <a:r>
              <a:rPr lang="en-US" dirty="0" err="1" smtClean="0"/>
              <a:t>name:Party</a:t>
            </a:r>
            <a:endParaRPr lang="en-US" dirty="0" smtClean="0"/>
          </a:p>
          <a:p>
            <a:r>
              <a:rPr lang="en-US" dirty="0" smtClean="0"/>
              <a:t>Did you </a:t>
            </a:r>
            <a:r>
              <a:rPr lang="en-US" dirty="0" smtClean="0"/>
              <a:t>know? A </a:t>
            </a:r>
            <a:r>
              <a:rPr lang="en-US" dirty="0" smtClean="0"/>
              <a:t>male peafowl is one of the </a:t>
            </a:r>
            <a:r>
              <a:rPr lang="en-US" dirty="0" err="1" smtClean="0"/>
              <a:t>targest</a:t>
            </a:r>
            <a:r>
              <a:rPr lang="en-US" dirty="0" smtClean="0"/>
              <a:t> flying bird when the </a:t>
            </a:r>
            <a:r>
              <a:rPr lang="en-US" dirty="0" smtClean="0"/>
              <a:t>combined </a:t>
            </a:r>
            <a:r>
              <a:rPr lang="en-US" dirty="0" smtClean="0"/>
              <a:t>length of its train and its large wings pan are considered and its one of the most </a:t>
            </a:r>
            <a:r>
              <a:rPr lang="en-US" dirty="0" smtClean="0"/>
              <a:t>ostentatiously </a:t>
            </a:r>
            <a:r>
              <a:rPr lang="en-US" dirty="0" smtClean="0"/>
              <a:t>adorned  creature on  earth the </a:t>
            </a:r>
            <a:r>
              <a:rPr lang="en-US" dirty="0" err="1" smtClean="0"/>
              <a:t>Peacok</a:t>
            </a:r>
            <a:r>
              <a:rPr lang="en-US" dirty="0" smtClean="0"/>
              <a:t> uses its brilliant </a:t>
            </a:r>
            <a:r>
              <a:rPr lang="en-US" dirty="0" smtClean="0"/>
              <a:t>plumage </a:t>
            </a:r>
            <a:r>
              <a:rPr lang="en-US" dirty="0" smtClean="0"/>
              <a:t>to entice females.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Przewalskishorse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by: </a:t>
            </a:r>
            <a:r>
              <a:rPr lang="en-US" sz="2400" dirty="0" err="1" smtClean="0"/>
              <a:t>miguel</a:t>
            </a:r>
            <a:r>
              <a:rPr lang="en-US" sz="2400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 Przewalski&amp;#x27;s wild hor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6002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Przewalskishorse</a:t>
            </a:r>
            <a:r>
              <a:rPr lang="en-US" dirty="0" smtClean="0"/>
              <a:t>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92202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type  </a:t>
            </a:r>
            <a:r>
              <a:rPr lang="en-US" dirty="0" err="1" smtClean="0"/>
              <a:t>mamal</a:t>
            </a:r>
            <a:endParaRPr lang="en-US" dirty="0" smtClean="0"/>
          </a:p>
          <a:p>
            <a:r>
              <a:rPr lang="en-US" dirty="0" smtClean="0"/>
              <a:t>Herbivore</a:t>
            </a:r>
          </a:p>
          <a:p>
            <a:r>
              <a:rPr lang="en-US" dirty="0" smtClean="0"/>
              <a:t>About  20  years</a:t>
            </a:r>
          </a:p>
          <a:p>
            <a:r>
              <a:rPr lang="en-US" dirty="0" smtClean="0"/>
              <a:t>That  at  the  </a:t>
            </a:r>
            <a:r>
              <a:rPr lang="en-US" dirty="0" err="1" smtClean="0"/>
              <a:t>shoders</a:t>
            </a:r>
            <a:r>
              <a:rPr lang="en-US" dirty="0" smtClean="0"/>
              <a:t>  48 to  56 inc 22</a:t>
            </a:r>
          </a:p>
          <a:p>
            <a:r>
              <a:rPr lang="en-US" dirty="0" smtClean="0"/>
              <a:t>440  to  750  16  sc 200  to  340  kg</a:t>
            </a:r>
          </a:p>
          <a:p>
            <a:r>
              <a:rPr lang="en-US" dirty="0" smtClean="0"/>
              <a:t>Herd</a:t>
            </a:r>
          </a:p>
          <a:p>
            <a:r>
              <a:rPr lang="en-US" dirty="0" smtClean="0"/>
              <a:t>Endangered</a:t>
            </a:r>
          </a:p>
          <a:p>
            <a:r>
              <a:rPr lang="en-US" dirty="0" smtClean="0"/>
              <a:t>96  </a:t>
            </a:r>
            <a:r>
              <a:rPr lang="en-US" dirty="0" err="1" smtClean="0"/>
              <a:t>ftc</a:t>
            </a:r>
            <a:r>
              <a:rPr lang="en-US" dirty="0" smtClean="0"/>
              <a:t> 2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African Dog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br>
              <a:rPr lang="en-US" dirty="0" smtClean="0"/>
            </a:br>
            <a:r>
              <a:rPr lang="en-US" sz="2400" dirty="0" err="1" smtClean="0"/>
              <a:t>by:rosario</a:t>
            </a:r>
            <a:r>
              <a:rPr lang="en-US" sz="2400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n African wild dog with pu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9050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Monarch    </a:t>
            </a:r>
            <a:r>
              <a:rPr lang="en-US" dirty="0" smtClean="0"/>
              <a:t>butterfly  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Type   mammal</a:t>
            </a:r>
          </a:p>
          <a:p>
            <a:r>
              <a:rPr lang="en-US" dirty="0" smtClean="0"/>
              <a:t>Diet   </a:t>
            </a:r>
            <a:r>
              <a:rPr lang="en-US" dirty="0" err="1" smtClean="0"/>
              <a:t>hetbivor</a:t>
            </a:r>
            <a:endParaRPr lang="en-US" dirty="0" smtClean="0"/>
          </a:p>
          <a:p>
            <a:r>
              <a:rPr lang="en-US" dirty="0" smtClean="0"/>
              <a:t>Average   life   span   up   to   6  to   8   months</a:t>
            </a:r>
          </a:p>
          <a:p>
            <a:r>
              <a:rPr lang="en-US" dirty="0" smtClean="0"/>
              <a:t>Size   relative  to   a  tea  cup</a:t>
            </a:r>
          </a:p>
          <a:p>
            <a:r>
              <a:rPr lang="en-US" dirty="0" smtClean="0"/>
              <a:t>Weight   0095</a:t>
            </a:r>
          </a:p>
          <a:p>
            <a:r>
              <a:rPr lang="en-US" dirty="0" smtClean="0"/>
              <a:t>Group   name    flutter</a:t>
            </a:r>
          </a:p>
          <a:p>
            <a:r>
              <a:rPr lang="en-US" dirty="0" smtClean="0"/>
              <a:t>Did  you   know  massive migrations  of   monarch  butterflies  along   the   </a:t>
            </a:r>
            <a:r>
              <a:rPr lang="en-US" dirty="0" err="1" smtClean="0"/>
              <a:t>califorilla</a:t>
            </a:r>
            <a:endParaRPr lang="en-US" dirty="0" smtClean="0"/>
          </a:p>
          <a:p>
            <a:r>
              <a:rPr lang="en-US" smtClean="0"/>
              <a:t>Size  relative  to……..a6   ft   c2   m] 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Dog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Type: </a:t>
            </a:r>
            <a:r>
              <a:rPr lang="en-US" dirty="0" err="1" smtClean="0"/>
              <a:t>mamal</a:t>
            </a:r>
            <a:endParaRPr lang="en-US" dirty="0" smtClean="0"/>
          </a:p>
          <a:p>
            <a:r>
              <a:rPr lang="en-US" dirty="0" smtClean="0"/>
              <a:t>DIET Carnivore</a:t>
            </a:r>
          </a:p>
          <a:p>
            <a:r>
              <a:rPr lang="en-US" dirty="0" smtClean="0"/>
              <a:t>Life span: 3   11</a:t>
            </a:r>
          </a:p>
          <a:p>
            <a:r>
              <a:rPr lang="en-US" dirty="0" err="1" smtClean="0"/>
              <a:t>wei</a:t>
            </a:r>
            <a:r>
              <a:rPr lang="en-US" dirty="0" smtClean="0"/>
              <a:t> ght39.</a:t>
            </a:r>
          </a:p>
          <a:p>
            <a:r>
              <a:rPr lang="en-US" dirty="0" smtClean="0"/>
              <a:t>Name pack </a:t>
            </a:r>
          </a:p>
          <a:p>
            <a:r>
              <a:rPr lang="en-US" dirty="0" smtClean="0"/>
              <a:t>size6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AFRICAN </a:t>
            </a:r>
            <a:r>
              <a:rPr lang="en-US" sz="2400" dirty="0" err="1" smtClean="0"/>
              <a:t>lION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By:Sergio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</a:t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1054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58674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Close-up of an African l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524000"/>
            <a:ext cx="64008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African lion facts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.</a:t>
            </a:r>
            <a:r>
              <a:rPr lang="en-US" dirty="0" err="1" smtClean="0"/>
              <a:t>Type:Mamal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.</a:t>
            </a:r>
            <a:r>
              <a:rPr lang="en-US" dirty="0" err="1" smtClean="0"/>
              <a:t>Diet:Camivore</a:t>
            </a:r>
            <a:endParaRPr lang="en-US" dirty="0" smtClean="0"/>
          </a:p>
          <a:p>
            <a:r>
              <a:rPr lang="en-US" dirty="0" smtClean="0"/>
              <a:t>SIZe:6-ft(2-m)</a:t>
            </a:r>
          </a:p>
          <a:p>
            <a:pPr>
              <a:buNone/>
            </a:pPr>
            <a:r>
              <a:rPr lang="en-US" dirty="0" smtClean="0"/>
              <a:t>.Wight:(120</a:t>
            </a:r>
          </a:p>
          <a:p>
            <a:r>
              <a:rPr lang="en-US" dirty="0" smtClean="0"/>
              <a:t>Group </a:t>
            </a:r>
            <a:r>
              <a:rPr lang="en-US" dirty="0" err="1" smtClean="0"/>
              <a:t>name:na</a:t>
            </a:r>
            <a:endParaRPr lang="en-US" dirty="0" smtClean="0"/>
          </a:p>
          <a:p>
            <a:r>
              <a:rPr lang="en-US" dirty="0" smtClean="0"/>
              <a:t>Average life </a:t>
            </a:r>
            <a:r>
              <a:rPr lang="en-US" dirty="0" err="1" smtClean="0"/>
              <a:t>span:na</a:t>
            </a:r>
            <a:endParaRPr lang="en-US" dirty="0" smtClean="0"/>
          </a:p>
          <a:p>
            <a:r>
              <a:rPr lang="en-US" dirty="0" smtClean="0"/>
              <a:t>Did you </a:t>
            </a:r>
            <a:r>
              <a:rPr lang="en-US" dirty="0" err="1" smtClean="0"/>
              <a:t>know:na</a:t>
            </a:r>
            <a:endParaRPr lang="en-US" dirty="0" smtClean="0"/>
          </a:p>
          <a:p>
            <a:r>
              <a:rPr lang="en-US" dirty="0" smtClean="0"/>
              <a:t>Size relative </a:t>
            </a:r>
            <a:r>
              <a:rPr lang="en-US" dirty="0" err="1" smtClean="0"/>
              <a:t>to:na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African </a:t>
            </a:r>
            <a:r>
              <a:rPr lang="en-US" dirty="0" err="1" smtClean="0"/>
              <a:t>WildDog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by:  </a:t>
            </a:r>
            <a:r>
              <a:rPr lang="en-US" sz="2400" dirty="0" err="1" smtClean="0"/>
              <a:t>Yesenia</a:t>
            </a:r>
            <a:r>
              <a:rPr lang="en-US" sz="2400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n African wild dog with pu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981200"/>
            <a:ext cx="81534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Wild Dog Fact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 type:  mammal</a:t>
            </a:r>
          </a:p>
          <a:p>
            <a:r>
              <a:rPr lang="en-US" dirty="0" smtClean="0"/>
              <a:t>Diet: </a:t>
            </a:r>
            <a:r>
              <a:rPr lang="en-US" dirty="0" err="1" smtClean="0"/>
              <a:t>carnivor</a:t>
            </a:r>
            <a:endParaRPr lang="en-US" dirty="0" smtClean="0"/>
          </a:p>
          <a:p>
            <a:r>
              <a:rPr lang="en-US" dirty="0" smtClean="0"/>
              <a:t>Average life  </a:t>
            </a:r>
            <a:r>
              <a:rPr lang="en-US" dirty="0" err="1" smtClean="0"/>
              <a:t>span:up</a:t>
            </a:r>
            <a:r>
              <a:rPr lang="en-US" dirty="0" smtClean="0"/>
              <a:t> to 11 years</a:t>
            </a:r>
          </a:p>
          <a:p>
            <a:r>
              <a:rPr lang="en-US" dirty="0" smtClean="0"/>
              <a:t>Size:6-ft</a:t>
            </a:r>
          </a:p>
          <a:p>
            <a:r>
              <a:rPr lang="en-US" dirty="0" smtClean="0"/>
              <a:t>weight: 39. 5 to79 </a:t>
            </a:r>
            <a:r>
              <a:rPr lang="en-US" dirty="0" err="1" smtClean="0"/>
              <a:t>ibs</a:t>
            </a:r>
            <a:endParaRPr lang="en-US" dirty="0" smtClean="0"/>
          </a:p>
          <a:p>
            <a:r>
              <a:rPr lang="en-US" dirty="0" smtClean="0"/>
              <a:t>Group </a:t>
            </a:r>
            <a:r>
              <a:rPr lang="en-US" dirty="0" err="1" smtClean="0"/>
              <a:t>name:pack</a:t>
            </a:r>
            <a:endParaRPr lang="en-US" dirty="0" smtClean="0"/>
          </a:p>
          <a:p>
            <a:r>
              <a:rPr lang="en-US" dirty="0" smtClean="0"/>
              <a:t>Did you </a:t>
            </a:r>
            <a:r>
              <a:rPr lang="en-US" dirty="0" err="1" smtClean="0"/>
              <a:t>know:African</a:t>
            </a:r>
            <a:r>
              <a:rPr lang="en-US" dirty="0" smtClean="0"/>
              <a:t> wild dog hunt dogs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Harp seal</a:t>
            </a:r>
            <a:br>
              <a:rPr lang="en-US" dirty="0" smtClean="0"/>
            </a:br>
            <a:r>
              <a:rPr lang="en-US" sz="2400" dirty="0" err="1" smtClean="0"/>
              <a:t>by:noelia</a:t>
            </a:r>
            <a:r>
              <a:rPr lang="en-US" sz="2400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3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098" name="Picture 2" descr="Photo: A baby harp seal rests on the Arctic i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3716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Harp seal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Type mammal </a:t>
            </a:r>
          </a:p>
          <a:p>
            <a:pPr>
              <a:buNone/>
            </a:pPr>
            <a:r>
              <a:rPr lang="en-US" dirty="0" smtClean="0"/>
              <a:t>Diet carnivore </a:t>
            </a:r>
          </a:p>
          <a:p>
            <a:pPr>
              <a:buNone/>
            </a:pPr>
            <a:r>
              <a:rPr lang="en-US" dirty="0" smtClean="0"/>
              <a:t> average life span 20 years</a:t>
            </a:r>
          </a:p>
          <a:p>
            <a:pPr>
              <a:buNone/>
            </a:pPr>
            <a:r>
              <a:rPr lang="en-US" dirty="0" smtClean="0"/>
              <a:t>Size 5 25 to 6 25 ft </a:t>
            </a:r>
            <a:r>
              <a:rPr lang="en-US" dirty="0" err="1" smtClean="0"/>
              <a:t>cl</a:t>
            </a:r>
            <a:r>
              <a:rPr lang="en-US" dirty="0" smtClean="0"/>
              <a:t> 6 to 1 9</a:t>
            </a:r>
          </a:p>
          <a:p>
            <a:pPr>
              <a:buNone/>
            </a:pPr>
            <a:r>
              <a:rPr lang="en-US" dirty="0" smtClean="0"/>
              <a:t>WEIGHT 400 LBS C 180 KGC</a:t>
            </a:r>
          </a:p>
          <a:p>
            <a:pPr>
              <a:buNone/>
            </a:pPr>
            <a:r>
              <a:rPr lang="en-US" dirty="0" smtClean="0"/>
              <a:t>GROUP NAME COLONY OR ROOKY</a:t>
            </a:r>
          </a:p>
          <a:p>
            <a:pPr>
              <a:buNone/>
            </a:pPr>
            <a:r>
              <a:rPr lang="en-US" dirty="0" smtClean="0"/>
              <a:t>DID YOU KNOW A BABY HARP SEAL RESTS ON THE</a:t>
            </a:r>
          </a:p>
          <a:p>
            <a:pPr>
              <a:buNone/>
            </a:pPr>
            <a:r>
              <a:rPr lang="en-US" dirty="0" smtClean="0"/>
              <a:t>ARTIC ICE . </a:t>
            </a:r>
          </a:p>
          <a:p>
            <a:pPr>
              <a:buNone/>
            </a:pPr>
            <a:r>
              <a:rPr lang="en-US" dirty="0" smtClean="0"/>
              <a:t>SIZE RELATIVE TO ....... A6 – FT C2- MC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err="1" smtClean="0"/>
              <a:t>Afican</a:t>
            </a:r>
            <a:r>
              <a:rPr lang="en-US" dirty="0" smtClean="0"/>
              <a:t> Lion</a:t>
            </a:r>
            <a:br>
              <a:rPr lang="en-US" dirty="0" smtClean="0"/>
            </a:br>
            <a:r>
              <a:rPr lang="en-US" sz="2400" dirty="0" err="1" smtClean="0"/>
              <a:t>by:Martha</a:t>
            </a:r>
            <a:r>
              <a:rPr lang="en-US" sz="2400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Close-up of an African l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4478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Afican</a:t>
            </a:r>
            <a:r>
              <a:rPr lang="en-US" dirty="0" smtClean="0"/>
              <a:t> Lion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Type:  mammal</a:t>
            </a:r>
          </a:p>
          <a:p>
            <a:r>
              <a:rPr lang="en-US" dirty="0" smtClean="0"/>
              <a:t>Diet:   Carnivore</a:t>
            </a:r>
          </a:p>
          <a:p>
            <a:r>
              <a:rPr lang="en-US" dirty="0" err="1" smtClean="0"/>
              <a:t>Averag</a:t>
            </a:r>
            <a:r>
              <a:rPr lang="en-US" dirty="0" smtClean="0"/>
              <a:t>  Live  </a:t>
            </a:r>
            <a:r>
              <a:rPr lang="en-US" dirty="0" err="1" smtClean="0"/>
              <a:t>na</a:t>
            </a:r>
            <a:endParaRPr lang="en-US" dirty="0" smtClean="0"/>
          </a:p>
          <a:p>
            <a:r>
              <a:rPr lang="en-US" dirty="0" smtClean="0"/>
              <a:t>Size  6ft</a:t>
            </a:r>
          </a:p>
          <a:p>
            <a:r>
              <a:rPr lang="en-US" dirty="0" smtClean="0"/>
              <a:t>Weight  420</a:t>
            </a:r>
          </a:p>
          <a:p>
            <a:r>
              <a:rPr lang="en-US" dirty="0" err="1" smtClean="0"/>
              <a:t>Grop</a:t>
            </a:r>
            <a:r>
              <a:rPr lang="en-US" dirty="0" smtClean="0"/>
              <a:t>  name  Pride</a:t>
            </a:r>
          </a:p>
          <a:p>
            <a:r>
              <a:rPr lang="en-US" dirty="0" smtClean="0"/>
              <a:t>Did you know male lions patrol a vast </a:t>
            </a:r>
            <a:r>
              <a:rPr lang="en-US" dirty="0" smtClean="0"/>
              <a:t>normally  </a:t>
            </a:r>
            <a:r>
              <a:rPr lang="en-US" dirty="0" smtClean="0"/>
              <a:t>about 100 </a:t>
            </a:r>
            <a:r>
              <a:rPr lang="en-US" dirty="0" err="1" smtClean="0"/>
              <a:t>sqare</a:t>
            </a:r>
            <a:r>
              <a:rPr lang="en-US" dirty="0" smtClean="0"/>
              <a:t> miles</a:t>
            </a:r>
          </a:p>
          <a:p>
            <a:r>
              <a:rPr lang="en-US" dirty="0" smtClean="0"/>
              <a:t>Size relative to  </a:t>
            </a:r>
            <a:r>
              <a:rPr lang="en-US" dirty="0" err="1" smtClean="0"/>
              <a:t>na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Harp seal</a:t>
            </a:r>
            <a:br>
              <a:rPr lang="en-US" dirty="0" smtClean="0"/>
            </a:br>
            <a:r>
              <a:rPr lang="en-US" sz="2400" dirty="0" err="1" smtClean="0"/>
              <a:t>by:Valeria</a:t>
            </a:r>
            <a:r>
              <a:rPr lang="en-US" sz="2400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 baby harp seal rests on the Arctic i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2192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Giant panda</a:t>
            </a:r>
            <a:br>
              <a:rPr lang="en-US" dirty="0" smtClean="0"/>
            </a:br>
            <a:r>
              <a:rPr lang="en-US" sz="2400" dirty="0" smtClean="0"/>
              <a:t>by: </a:t>
            </a:r>
            <a:r>
              <a:rPr lang="en-US" sz="2400" dirty="0" err="1" smtClean="0"/>
              <a:t>Evalyn</a:t>
            </a:r>
            <a:r>
              <a:rPr lang="en-US" sz="2400" dirty="0" smtClean="0"/>
              <a:t>     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3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098" name="Picture 2" descr="Photo: Giant panda eat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Harp Seal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.</a:t>
            </a:r>
            <a:r>
              <a:rPr lang="en-US" dirty="0" err="1" smtClean="0"/>
              <a:t>Type:Mammal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.</a:t>
            </a:r>
            <a:r>
              <a:rPr lang="en-US" dirty="0" err="1" smtClean="0"/>
              <a:t>Diet:Carnivor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.Average life span:20 years</a:t>
            </a:r>
          </a:p>
          <a:p>
            <a:pPr>
              <a:buNone/>
            </a:pPr>
            <a:r>
              <a:rPr lang="en-US" dirty="0" smtClean="0"/>
              <a:t>.Size:5.25 to 6.25 ft</a:t>
            </a:r>
          </a:p>
          <a:p>
            <a:pPr>
              <a:buNone/>
            </a:pPr>
            <a:r>
              <a:rPr lang="en-US" dirty="0" smtClean="0"/>
              <a:t>.Weight:400 lbs cl80 kg</a:t>
            </a:r>
          </a:p>
          <a:p>
            <a:pPr>
              <a:buNone/>
            </a:pPr>
            <a:r>
              <a:rPr lang="en-US" dirty="0" smtClean="0"/>
              <a:t>.Group name: Colony or </a:t>
            </a:r>
            <a:r>
              <a:rPr lang="en-US" dirty="0" err="1" smtClean="0"/>
              <a:t>Rookey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.Did you know: A baby harp seal rests on the arctic ice.</a:t>
            </a:r>
          </a:p>
          <a:p>
            <a:pPr>
              <a:buNone/>
            </a:pPr>
            <a:r>
              <a:rPr lang="en-US" dirty="0" smtClean="0"/>
              <a:t>.Size relative to: size relative to 6 ft.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peacock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by:  </a:t>
            </a:r>
            <a:r>
              <a:rPr lang="en-US" sz="2400" dirty="0" smtClean="0"/>
              <a:t>C</a:t>
            </a:r>
            <a:r>
              <a:rPr lang="en-US" sz="2400" dirty="0" smtClean="0"/>
              <a:t>rystal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Indian blue peaco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7526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peacock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Type:bird</a:t>
            </a:r>
            <a:endParaRPr lang="en-US" dirty="0" smtClean="0"/>
          </a:p>
          <a:p>
            <a:r>
              <a:rPr lang="en-US" dirty="0" err="1" smtClean="0"/>
              <a:t>Diet:omnivore</a:t>
            </a:r>
            <a:endParaRPr lang="en-US" dirty="0" smtClean="0"/>
          </a:p>
          <a:p>
            <a:r>
              <a:rPr lang="en-US" dirty="0" smtClean="0"/>
              <a:t>Average life span:20 years</a:t>
            </a:r>
          </a:p>
          <a:p>
            <a:r>
              <a:rPr lang="en-US" dirty="0" smtClean="0"/>
              <a:t>Size:6-ft 2-man  4 to 6 kg</a:t>
            </a:r>
          </a:p>
          <a:p>
            <a:r>
              <a:rPr lang="en-US" dirty="0" smtClean="0"/>
              <a:t>Weight:8 75 to 13 lbs</a:t>
            </a:r>
          </a:p>
          <a:p>
            <a:r>
              <a:rPr lang="en-US" dirty="0" smtClean="0"/>
              <a:t>Group </a:t>
            </a:r>
            <a:r>
              <a:rPr lang="en-US" dirty="0" err="1" smtClean="0"/>
              <a:t>name:party</a:t>
            </a:r>
            <a:endParaRPr lang="en-US" dirty="0" smtClean="0"/>
          </a:p>
          <a:p>
            <a:r>
              <a:rPr lang="en-US" dirty="0" smtClean="0"/>
              <a:t>Did you know ?A male </a:t>
            </a:r>
            <a:r>
              <a:rPr lang="en-US" dirty="0" err="1" smtClean="0"/>
              <a:t>pafow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0800000" flipV="1">
            <a:off x="228599" y="609600"/>
            <a:ext cx="7643622" cy="2514600"/>
          </a:xfrm>
        </p:spPr>
        <p:txBody>
          <a:bodyPr>
            <a:normAutofit/>
          </a:bodyPr>
          <a:lstStyle/>
          <a:p>
            <a:r>
              <a:rPr lang="en-US" dirty="0" smtClean="0"/>
              <a:t>Crocodile fact</a:t>
            </a:r>
            <a:r>
              <a:rPr lang="en-US" dirty="0" smtClean="0"/>
              <a:t>	                                    </a:t>
            </a:r>
            <a:r>
              <a:rPr lang="en-US" sz="2400" dirty="0" smtClean="0"/>
              <a:t>by: </a:t>
            </a:r>
            <a:r>
              <a:rPr lang="en-US" sz="2400" dirty="0" smtClean="0"/>
              <a:t>A</a:t>
            </a:r>
            <a:r>
              <a:rPr lang="en-US" sz="2400" dirty="0" smtClean="0"/>
              <a:t>drian                                     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56388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merican crocodile emerging from wat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895600"/>
            <a:ext cx="4876800" cy="32674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crocodile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Type:  reptile</a:t>
            </a:r>
          </a:p>
          <a:p>
            <a:r>
              <a:rPr lang="en-US" dirty="0" smtClean="0"/>
              <a:t>DIET; COMIVORE  </a:t>
            </a:r>
          </a:p>
          <a:p>
            <a:r>
              <a:rPr lang="en-US" dirty="0" err="1" smtClean="0"/>
              <a:t>AVERage</a:t>
            </a:r>
            <a:r>
              <a:rPr lang="en-US" dirty="0" smtClean="0"/>
              <a:t>  lifespan; up to 70 years</a:t>
            </a:r>
          </a:p>
          <a:p>
            <a:r>
              <a:rPr lang="en-US" dirty="0" smtClean="0"/>
              <a:t>Size 15</a:t>
            </a:r>
          </a:p>
          <a:p>
            <a:r>
              <a:rPr lang="en-US" dirty="0" smtClean="0"/>
              <a:t>Weight‘; 2\000</a:t>
            </a:r>
          </a:p>
          <a:p>
            <a:r>
              <a:rPr lang="en-US" dirty="0" err="1" smtClean="0"/>
              <a:t>Groupname</a:t>
            </a:r>
            <a:r>
              <a:rPr lang="en-US" dirty="0" smtClean="0"/>
              <a:t>; bask on land and water</a:t>
            </a:r>
          </a:p>
          <a:p>
            <a:r>
              <a:rPr lang="en-US" dirty="0" smtClean="0"/>
              <a:t>Did you know?   It is one of the larges</a:t>
            </a:r>
          </a:p>
          <a:p>
            <a:r>
              <a:rPr lang="en-US" dirty="0" smtClean="0"/>
              <a:t>Size relative to …….. 6ft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BABOON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err="1" smtClean="0"/>
              <a:t>by’DANIELA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Olive baboon mother with you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6002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\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baboon  </a:t>
            </a:r>
            <a:r>
              <a:rPr lang="en-US" dirty="0" smtClean="0"/>
              <a:t>facts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Type mammal</a:t>
            </a:r>
          </a:p>
          <a:p>
            <a:r>
              <a:rPr lang="en-US" dirty="0" smtClean="0"/>
              <a:t>Diet omnivore</a:t>
            </a:r>
          </a:p>
          <a:p>
            <a:r>
              <a:rPr lang="en-US" dirty="0" smtClean="0"/>
              <a:t>Average life  span 30 years</a:t>
            </a:r>
          </a:p>
          <a:p>
            <a:r>
              <a:rPr lang="en-US" dirty="0" smtClean="0"/>
              <a:t>Size head and  body 22 to 34 in</a:t>
            </a:r>
          </a:p>
          <a:p>
            <a:r>
              <a:rPr lang="en-US" dirty="0" smtClean="0"/>
              <a:t>Tail 16 to 23 in</a:t>
            </a:r>
          </a:p>
          <a:p>
            <a:r>
              <a:rPr lang="en-US" dirty="0" smtClean="0"/>
              <a:t>Group </a:t>
            </a:r>
            <a:r>
              <a:rPr lang="en-US" dirty="0" err="1" smtClean="0"/>
              <a:t>name:troop</a:t>
            </a:r>
            <a:endParaRPr lang="en-US" dirty="0" smtClean="0"/>
          </a:p>
          <a:p>
            <a:r>
              <a:rPr lang="en-US" dirty="0" smtClean="0"/>
              <a:t>Did you know: baboons communicate with other baboons?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BlackRhinoceros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err="1" smtClean="0"/>
              <a:t>by:Emilio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3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098" name="Picture 2" descr="Photo: Close view of a black rhinocero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14478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BlackRhinoceros</a:t>
            </a:r>
            <a:r>
              <a:rPr lang="en-US" dirty="0" smtClean="0"/>
              <a:t>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Type: mammal</a:t>
            </a:r>
          </a:p>
          <a:p>
            <a:r>
              <a:rPr lang="en-US" dirty="0" err="1" smtClean="0"/>
              <a:t>Diet:Herbivore</a:t>
            </a:r>
            <a:r>
              <a:rPr lang="en-US" dirty="0" smtClean="0"/>
              <a:t>                            </a:t>
            </a:r>
          </a:p>
          <a:p>
            <a:r>
              <a:rPr lang="en-US" dirty="0" smtClean="0"/>
              <a:t>average live </a:t>
            </a:r>
            <a:r>
              <a:rPr lang="en-US" dirty="0" err="1" smtClean="0"/>
              <a:t>span:N</a:t>
            </a:r>
            <a:r>
              <a:rPr lang="en-US" dirty="0" smtClean="0"/>
              <a:t>\A</a:t>
            </a:r>
          </a:p>
          <a:p>
            <a:r>
              <a:rPr lang="en-US" dirty="0" smtClean="0"/>
              <a:t>Size:4.5 to 6 feet</a:t>
            </a:r>
          </a:p>
          <a:p>
            <a:r>
              <a:rPr lang="en-US" dirty="0" smtClean="0"/>
              <a:t>Weight:1.760 to 3.080</a:t>
            </a:r>
          </a:p>
          <a:p>
            <a:r>
              <a:rPr lang="en-US" dirty="0" smtClean="0"/>
              <a:t>Group </a:t>
            </a:r>
            <a:r>
              <a:rPr lang="en-US" dirty="0" err="1" smtClean="0"/>
              <a:t>name:Na</a:t>
            </a:r>
            <a:endParaRPr lang="en-US" dirty="0" smtClean="0"/>
          </a:p>
          <a:p>
            <a:r>
              <a:rPr lang="en-US" dirty="0" smtClean="0"/>
              <a:t>Did you </a:t>
            </a:r>
            <a:r>
              <a:rPr lang="en-US" dirty="0" err="1" smtClean="0"/>
              <a:t>know:nearing</a:t>
            </a:r>
            <a:r>
              <a:rPr lang="en-US" dirty="0" smtClean="0"/>
              <a:t> extinction the </a:t>
            </a:r>
            <a:r>
              <a:rPr lang="en-US" dirty="0" err="1" smtClean="0"/>
              <a:t>blackRhinoceros</a:t>
            </a:r>
            <a:r>
              <a:rPr lang="en-US" dirty="0" smtClean="0"/>
              <a:t> long has been </a:t>
            </a:r>
            <a:r>
              <a:rPr lang="en-US" dirty="0" err="1" smtClean="0"/>
              <a:t>huntedfor</a:t>
            </a:r>
            <a:r>
              <a:rPr lang="en-US" dirty="0" smtClean="0"/>
              <a:t> it’s horns</a:t>
            </a:r>
          </a:p>
          <a:p>
            <a:r>
              <a:rPr lang="en-US" dirty="0" err="1" smtClean="0"/>
              <a:t>Siz</a:t>
            </a:r>
            <a:r>
              <a:rPr lang="en-US" dirty="0" smtClean="0"/>
              <a:t> relative to:6-ff [m]</a:t>
            </a:r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Animal</a:t>
            </a:r>
            <a:br>
              <a:rPr lang="en-US" dirty="0" smtClean="0"/>
            </a:br>
            <a:r>
              <a:rPr lang="en-US" sz="2400" dirty="0" err="1" smtClean="0"/>
              <a:t>by:jonathan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3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098" name="Picture 2" descr="Photo: Close-up of a boa constrictor&amp;#x27;s hea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4478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Giant   panda  fact   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9601200" y="304800"/>
            <a:ext cx="762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5562600"/>
          </a:xfrm>
        </p:spPr>
        <p:txBody>
          <a:bodyPr/>
          <a:lstStyle/>
          <a:p>
            <a:r>
              <a:rPr lang="en-US" dirty="0" err="1" smtClean="0"/>
              <a:t>Type:mammal</a:t>
            </a:r>
            <a:endParaRPr lang="en-US" dirty="0" smtClean="0"/>
          </a:p>
          <a:p>
            <a:r>
              <a:rPr lang="en-US" dirty="0" smtClean="0"/>
              <a:t>Diet: </a:t>
            </a:r>
            <a:r>
              <a:rPr lang="en-US" dirty="0" err="1" smtClean="0"/>
              <a:t>omivore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Average Life span: 20  years</a:t>
            </a:r>
          </a:p>
          <a:p>
            <a:pPr>
              <a:buNone/>
            </a:pPr>
            <a:r>
              <a:rPr lang="en-US" dirty="0" smtClean="0"/>
              <a:t>Size: 4  to  5  feet</a:t>
            </a:r>
          </a:p>
          <a:p>
            <a:pPr>
              <a:buNone/>
            </a:pPr>
            <a:r>
              <a:rPr lang="en-US" dirty="0" smtClean="0"/>
              <a:t>Weight: 3oo  </a:t>
            </a:r>
            <a:r>
              <a:rPr lang="en-US" dirty="0" err="1" smtClean="0"/>
              <a:t>ibs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Group: </a:t>
            </a:r>
            <a:r>
              <a:rPr lang="en-US" dirty="0" err="1" smtClean="0"/>
              <a:t>enddangered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Did  you  know: that it  eat  grass </a:t>
            </a:r>
          </a:p>
          <a:p>
            <a:pPr>
              <a:buNone/>
            </a:pPr>
            <a:r>
              <a:rPr lang="en-US" dirty="0" smtClean="0"/>
              <a:t>Size  relative  to…….:6 ft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Boa  constrictor  fact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Type:Reptile</a:t>
            </a:r>
            <a:endParaRPr lang="en-US" dirty="0" smtClean="0"/>
          </a:p>
          <a:p>
            <a:r>
              <a:rPr lang="en-US" dirty="0" smtClean="0"/>
              <a:t>Diet  Carnivore</a:t>
            </a:r>
          </a:p>
          <a:p>
            <a:r>
              <a:rPr lang="en-US" dirty="0" smtClean="0"/>
              <a:t>Average life span 20 to30 years</a:t>
            </a:r>
          </a:p>
          <a:p>
            <a:r>
              <a:rPr lang="en-US" dirty="0" smtClean="0"/>
              <a:t>Size 13 ft  4m</a:t>
            </a:r>
          </a:p>
          <a:p>
            <a:r>
              <a:rPr lang="en-US" dirty="0" smtClean="0"/>
              <a:t>Weight  60 lbs 27  kg</a:t>
            </a:r>
          </a:p>
          <a:p>
            <a:r>
              <a:rPr lang="en-US" dirty="0" smtClean="0"/>
              <a:t>Group name  Bed or knot</a:t>
            </a:r>
          </a:p>
          <a:p>
            <a:r>
              <a:rPr lang="en-US" dirty="0" smtClean="0"/>
              <a:t> Did you know some south America  Keep  boa  </a:t>
            </a:r>
          </a:p>
          <a:p>
            <a:pPr>
              <a:buNone/>
            </a:pPr>
            <a:r>
              <a:rPr lang="en-US" dirty="0" smtClean="0"/>
              <a:t>   in their  houses  to  </a:t>
            </a:r>
            <a:r>
              <a:rPr lang="en-US" dirty="0" err="1" smtClean="0"/>
              <a:t>controlrat</a:t>
            </a:r>
            <a:r>
              <a:rPr lang="en-US" dirty="0" smtClean="0"/>
              <a:t>  in </a:t>
            </a:r>
            <a:r>
              <a:rPr lang="en-US" dirty="0" err="1" smtClean="0"/>
              <a:t>festations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Size relative  to …….  A 6-ft  2-m  men  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           </a:t>
            </a:r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Beaver</a:t>
            </a:r>
            <a:br>
              <a:rPr lang="en-US" dirty="0" smtClean="0"/>
            </a:br>
            <a:r>
              <a:rPr lang="en-US" sz="2400" dirty="0" smtClean="0"/>
              <a:t>by</a:t>
            </a:r>
            <a:r>
              <a:rPr lang="en-US" sz="2400" smtClean="0"/>
              <a:t>:  Stephanie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Beaver stripping bark from a small tw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79248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Beaver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Type;mammal</a:t>
            </a:r>
            <a:endParaRPr lang="en-US" dirty="0" smtClean="0"/>
          </a:p>
          <a:p>
            <a:r>
              <a:rPr lang="en-US" dirty="0" err="1" smtClean="0"/>
              <a:t>Diet;herbivore</a:t>
            </a:r>
            <a:endParaRPr lang="en-US" dirty="0" smtClean="0"/>
          </a:p>
          <a:p>
            <a:r>
              <a:rPr lang="en-US" dirty="0" smtClean="0"/>
              <a:t>Average life </a:t>
            </a:r>
            <a:r>
              <a:rPr lang="en-US" dirty="0" err="1" smtClean="0"/>
              <a:t>span;up</a:t>
            </a:r>
            <a:r>
              <a:rPr lang="en-US" dirty="0" smtClean="0"/>
              <a:t> to 24 years</a:t>
            </a:r>
          </a:p>
          <a:p>
            <a:r>
              <a:rPr lang="en-US" dirty="0" err="1" smtClean="0"/>
              <a:t>Size;head</a:t>
            </a:r>
            <a:r>
              <a:rPr lang="en-US" dirty="0" smtClean="0"/>
              <a:t> and body 23 to 39 in[60 to 100 cm] tail 7 75 to 12 in 30 5</a:t>
            </a:r>
          </a:p>
          <a:p>
            <a:r>
              <a:rPr lang="en-US" dirty="0" smtClean="0"/>
              <a:t>Group </a:t>
            </a:r>
            <a:r>
              <a:rPr lang="en-US" dirty="0" err="1" smtClean="0"/>
              <a:t>name;colony</a:t>
            </a:r>
            <a:endParaRPr lang="en-US" dirty="0" smtClean="0"/>
          </a:p>
          <a:p>
            <a:r>
              <a:rPr lang="en-US" dirty="0" smtClean="0"/>
              <a:t>Did you </a:t>
            </a:r>
            <a:r>
              <a:rPr lang="en-US" dirty="0" err="1" smtClean="0"/>
              <a:t>know;beavers</a:t>
            </a:r>
            <a:r>
              <a:rPr lang="en-US" dirty="0" smtClean="0"/>
              <a:t> are </a:t>
            </a:r>
            <a:r>
              <a:rPr lang="en-US" dirty="0" err="1" smtClean="0"/>
              <a:t>seconed</a:t>
            </a:r>
            <a:r>
              <a:rPr lang="en-US" dirty="0" smtClean="0"/>
              <a:t> only to humans in their </a:t>
            </a:r>
            <a:r>
              <a:rPr lang="en-US" dirty="0" err="1" smtClean="0"/>
              <a:t>abitllity</a:t>
            </a:r>
            <a:r>
              <a:rPr lang="en-US" dirty="0" smtClean="0"/>
              <a:t> to </a:t>
            </a:r>
            <a:r>
              <a:rPr lang="en-US" dirty="0" err="1" smtClean="0"/>
              <a:t>manipulte</a:t>
            </a:r>
            <a:r>
              <a:rPr lang="en-US" dirty="0" smtClean="0"/>
              <a:t> </a:t>
            </a:r>
            <a:r>
              <a:rPr lang="en-US" dirty="0" err="1" smtClean="0"/>
              <a:t>andchang</a:t>
            </a:r>
            <a:r>
              <a:rPr lang="en-US" dirty="0" smtClean="0"/>
              <a:t> their </a:t>
            </a:r>
            <a:r>
              <a:rPr lang="en-US" dirty="0" err="1" smtClean="0"/>
              <a:t>enirorment</a:t>
            </a:r>
            <a:endParaRPr lang="en-US" dirty="0" smtClean="0"/>
          </a:p>
          <a:p>
            <a:r>
              <a:rPr lang="en-US" dirty="0" smtClean="0"/>
              <a:t>Size relative to;A6-ft [2M]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DOMESTIE   CAT</a:t>
            </a:r>
            <a:br>
              <a:rPr lang="en-US" dirty="0" smtClean="0"/>
            </a:br>
            <a:r>
              <a:rPr lang="en-US" sz="2400" dirty="0" smtClean="0"/>
              <a:t>by:   </a:t>
            </a:r>
            <a:r>
              <a:rPr lang="en-US" sz="2400" dirty="0" smtClean="0"/>
              <a:t>MOTSSE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ortrait-kittyc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5715000" cy="3209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DOMESTIE     CAT 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TYPE  MAMMAL  </a:t>
            </a:r>
          </a:p>
          <a:p>
            <a:pPr>
              <a:buNone/>
            </a:pPr>
            <a:r>
              <a:rPr lang="en-US" dirty="0" smtClean="0"/>
              <a:t>DIET   CAMIVORE</a:t>
            </a:r>
          </a:p>
          <a:p>
            <a:pPr>
              <a:buNone/>
            </a:pPr>
            <a:r>
              <a:rPr lang="en-US" dirty="0" smtClean="0"/>
              <a:t>AVERAGE  LIFE   N/A</a:t>
            </a:r>
          </a:p>
          <a:p>
            <a:pPr>
              <a:buNone/>
            </a:pPr>
            <a:r>
              <a:rPr lang="en-US" dirty="0" smtClean="0"/>
              <a:t>SIZE    28IN/7/CM/</a:t>
            </a:r>
          </a:p>
          <a:p>
            <a:pPr>
              <a:buNone/>
            </a:pPr>
            <a:r>
              <a:rPr lang="en-US" dirty="0" smtClean="0"/>
              <a:t>WEIGHT   5T20LB/23TO9KG</a:t>
            </a:r>
          </a:p>
          <a:p>
            <a:pPr>
              <a:buNone/>
            </a:pPr>
            <a:r>
              <a:rPr lang="en-US" dirty="0" smtClean="0"/>
              <a:t>DID YOU  KNOW  N/A</a:t>
            </a:r>
          </a:p>
          <a:p>
            <a:pPr>
              <a:buNone/>
            </a:pPr>
            <a:r>
              <a:rPr lang="en-US" dirty="0" smtClean="0"/>
              <a:t>SIZE  RELIVE    TOAG/FTC2/M7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886200" y="609600"/>
            <a:ext cx="13030200" cy="12954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           Fly fish</a:t>
            </a:r>
            <a:br>
              <a:rPr lang="en-US" dirty="0" smtClean="0"/>
            </a:br>
            <a:r>
              <a:rPr lang="en-US" dirty="0" err="1" smtClean="0"/>
              <a:t>byangel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3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 flying fis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0" y="2057400"/>
            <a:ext cx="8610600" cy="45853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1126</TotalTime>
  <Words>1780</Words>
  <Application>Microsoft Office PowerPoint</Application>
  <PresentationFormat>On-screen Show (4:3)</PresentationFormat>
  <Paragraphs>410</Paragraphs>
  <Slides>62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Office Theme</vt:lpstr>
      <vt:lpstr>African Elephant by: Arturo</vt:lpstr>
      <vt:lpstr>African Elephant Facts</vt:lpstr>
      <vt:lpstr>Mohcrch   Butterfly by:  Giselle</vt:lpstr>
      <vt:lpstr>Monarch    butterfly    facts</vt:lpstr>
      <vt:lpstr>Giant panda by: Evalyn       </vt:lpstr>
      <vt:lpstr>Giant   panda  fact   </vt:lpstr>
      <vt:lpstr>DOMESTIE   CAT by:   MOTSSE</vt:lpstr>
      <vt:lpstr>DOMESTIE     CAT   FACTS</vt:lpstr>
      <vt:lpstr>           Fly fish byangel </vt:lpstr>
      <vt:lpstr>Fiyfish </vt:lpstr>
      <vt:lpstr>African Elephant by: Arturo</vt:lpstr>
      <vt:lpstr>African Elephant Facts</vt:lpstr>
      <vt:lpstr> </vt:lpstr>
      <vt:lpstr>Angel Fish Facts</vt:lpstr>
      <vt:lpstr>Dolichorhnchops osborni by: Aldo</vt:lpstr>
      <vt:lpstr>Dolichorhnchops osborni</vt:lpstr>
      <vt:lpstr>Penguin by:Betzy  </vt:lpstr>
      <vt:lpstr>Penguin Facts</vt:lpstr>
      <vt:lpstr>Bottlenose dolphin by: Betsy  </vt:lpstr>
      <vt:lpstr>Dolphin facts</vt:lpstr>
      <vt:lpstr>Zebra by: Citlali </vt:lpstr>
      <vt:lpstr>Zebra facts </vt:lpstr>
      <vt:lpstr> Arctic fox. by: Dulce </vt:lpstr>
      <vt:lpstr>Arctic Fox Facts</vt:lpstr>
      <vt:lpstr>Clouded   Leopard by:Fatima</vt:lpstr>
      <vt:lpstr>Clouded    Leopard     Facts</vt:lpstr>
      <vt:lpstr>Clouded Leapard by: Gustavo </vt:lpstr>
      <vt:lpstr>CLOUDED  LEAPARD   FACTS</vt:lpstr>
      <vt:lpstr>Cheetah by Jacqueline</vt:lpstr>
      <vt:lpstr>Cheetah   facts</vt:lpstr>
      <vt:lpstr>ADCLIE PENGUIN by:  RIGO</vt:lpstr>
      <vt:lpstr>ADCDLIE PENGUIN FACT</vt:lpstr>
      <vt:lpstr>African  Elephant by:michael  </vt:lpstr>
      <vt:lpstr>Elephant   facts</vt:lpstr>
      <vt:lpstr>Peacock by:Marisol  </vt:lpstr>
      <vt:lpstr>Peacok Facts</vt:lpstr>
      <vt:lpstr>Przewalskishorse  by: miguel </vt:lpstr>
      <vt:lpstr>Przewalskishorse  facts</vt:lpstr>
      <vt:lpstr>African Dog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by:rosario  </vt:lpstr>
      <vt:lpstr>African Dog Facts</vt:lpstr>
      <vt:lpstr>AFRICAN lION  By:Sergio    </vt:lpstr>
      <vt:lpstr>African lion facts </vt:lpstr>
      <vt:lpstr> African WildDog  by:  Yesenia </vt:lpstr>
      <vt:lpstr>African Wild Dog Fact</vt:lpstr>
      <vt:lpstr>Harp seal by:noelia  </vt:lpstr>
      <vt:lpstr>Harp seal facts</vt:lpstr>
      <vt:lpstr>Afican Lion by:Martha  </vt:lpstr>
      <vt:lpstr>Afican Lion facts</vt:lpstr>
      <vt:lpstr>Harp seal by:Valeria  </vt:lpstr>
      <vt:lpstr>Harp Seal Facts</vt:lpstr>
      <vt:lpstr> peacock by:  Crystal</vt:lpstr>
      <vt:lpstr>peacock</vt:lpstr>
      <vt:lpstr>Crocodile fact                                     by: Adrian                                       </vt:lpstr>
      <vt:lpstr>crocodile </vt:lpstr>
      <vt:lpstr>BABOON by’DANIELA   </vt:lpstr>
      <vt:lpstr>\ baboon  facts  </vt:lpstr>
      <vt:lpstr>BlackRhinoceros by:Emilio   </vt:lpstr>
      <vt:lpstr>BlackRhinoceros facts</vt:lpstr>
      <vt:lpstr>Animal by:jonathan     </vt:lpstr>
      <vt:lpstr>Boa  constrictor  fact  </vt:lpstr>
      <vt:lpstr>Beaver by:  Stephanie </vt:lpstr>
      <vt:lpstr>Beaver Facts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 by:</dc:title>
  <dc:creator>pmartin</dc:creator>
  <cp:lastModifiedBy>pmartin</cp:lastModifiedBy>
  <cp:revision>19</cp:revision>
  <dcterms:created xsi:type="dcterms:W3CDTF">2013-09-17T01:53:56Z</dcterms:created>
  <dcterms:modified xsi:type="dcterms:W3CDTF">2014-01-18T01:20:54Z</dcterms:modified>
</cp:coreProperties>
</file>